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0"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5"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8788FE5-89EC-4E75-9F29-E4BFA401A772}" type="datetimeFigureOut">
              <a:rPr lang="en-US" smtClean="0"/>
              <a:t>12/2/2013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34E850D-A5B0-4713-9695-12B9629018BB}"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788FE5-89EC-4E75-9F29-E4BFA401A772}"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E850D-A5B0-4713-9695-12B9629018B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34E850D-A5B0-4713-9695-12B9629018BB}"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788FE5-89EC-4E75-9F29-E4BFA401A772}"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8788FE5-89EC-4E75-9F29-E4BFA401A772}"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34E850D-A5B0-4713-9695-12B9629018BB}"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8788FE5-89EC-4E75-9F29-E4BFA401A772}" type="datetimeFigureOut">
              <a:rPr lang="en-US" smtClean="0"/>
              <a:t>12/2/2013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34E850D-A5B0-4713-9695-12B9629018BB}"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8788FE5-89EC-4E75-9F29-E4BFA401A772}"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E850D-A5B0-4713-9695-12B9629018BB}"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8788FE5-89EC-4E75-9F29-E4BFA401A772}" type="datetimeFigureOut">
              <a:rPr lang="en-US" smtClean="0"/>
              <a:t>12/2/2013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34E850D-A5B0-4713-9695-12B9629018BB}"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788FE5-89EC-4E75-9F29-E4BFA401A772}" type="datetimeFigureOut">
              <a:rPr lang="en-US" smtClean="0"/>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34E850D-A5B0-4713-9695-12B9629018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8788FE5-89EC-4E75-9F29-E4BFA401A772}" type="datetimeFigureOut">
              <a:rPr lang="en-US" smtClean="0"/>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34E850D-A5B0-4713-9695-12B9629018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34E850D-A5B0-4713-9695-12B9629018BB}"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8788FE5-89EC-4E75-9F29-E4BFA401A772}" type="datetimeFigureOut">
              <a:rPr lang="en-US" smtClean="0"/>
              <a:t>12/2/2013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34E850D-A5B0-4713-9695-12B9629018BB}"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8788FE5-89EC-4E75-9F29-E4BFA401A772}" type="datetimeFigureOut">
              <a:rPr lang="en-US" smtClean="0"/>
              <a:t>12/2/2013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8788FE5-89EC-4E75-9F29-E4BFA401A772}" type="datetimeFigureOut">
              <a:rPr lang="en-US" smtClean="0"/>
              <a:t>12/2/2013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34E850D-A5B0-4713-9695-12B9629018BB}"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health.yahoo.net/experts/eatthis/7-worst-pizzas-america" TargetMode="External"/><Relationship Id="rId2" Type="http://schemas.openxmlformats.org/officeDocument/2006/relationships/hyperlink" Target="http://www.healthaliciousness.com/articles/pizza-lowest-calories-cholesterol.php" TargetMode="External"/><Relationship Id="rId1" Type="http://schemas.openxmlformats.org/officeDocument/2006/relationships/slideLayout" Target="../slideLayouts/slideLayout2.xml"/><Relationship Id="rId5" Type="http://schemas.openxmlformats.org/officeDocument/2006/relationships/hyperlink" Target="http://www.medicaldaily.com/healthy-pizza-scientists-nutritionally-balance-americas-favorite-food-261705" TargetMode="External"/><Relationship Id="rId4" Type="http://schemas.openxmlformats.org/officeDocument/2006/relationships/hyperlink" Target="http://www.businessinsider.com/the-most-popular-fast-food-restaurants-in-america-2012-7/12-dominos-pizza-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343400"/>
            <a:ext cx="6400800" cy="1752600"/>
          </a:xfrm>
        </p:spPr>
        <p:txBody>
          <a:bodyPr>
            <a:normAutofit/>
          </a:bodyPr>
          <a:lstStyle/>
          <a:p>
            <a:r>
              <a:rPr lang="en-US" dirty="0" err="1" smtClean="0"/>
              <a:t>RaeAnn</a:t>
            </a:r>
            <a:r>
              <a:rPr lang="en-US" dirty="0" smtClean="0"/>
              <a:t> El-Asha</a:t>
            </a:r>
          </a:p>
          <a:p>
            <a:r>
              <a:rPr lang="en-US" dirty="0" err="1" smtClean="0"/>
              <a:t>Mulhum</a:t>
            </a:r>
            <a:r>
              <a:rPr lang="en-US" dirty="0" smtClean="0"/>
              <a:t> </a:t>
            </a:r>
            <a:r>
              <a:rPr lang="en-US" dirty="0" err="1" smtClean="0"/>
              <a:t>Zayd</a:t>
            </a:r>
            <a:r>
              <a:rPr lang="en-US" dirty="0" smtClean="0"/>
              <a:t> </a:t>
            </a:r>
            <a:r>
              <a:rPr lang="en-US" dirty="0" err="1" smtClean="0"/>
              <a:t>Najjar</a:t>
            </a:r>
            <a:endParaRPr lang="en-US" dirty="0" smtClean="0"/>
          </a:p>
          <a:p>
            <a:r>
              <a:rPr lang="en-US" dirty="0" smtClean="0"/>
              <a:t>James Ortega</a:t>
            </a:r>
          </a:p>
          <a:p>
            <a:r>
              <a:rPr lang="en-US" dirty="0" smtClean="0"/>
              <a:t>Ahmed Al-</a:t>
            </a:r>
            <a:r>
              <a:rPr lang="en-US" dirty="0" err="1" smtClean="0"/>
              <a:t>Kadri</a:t>
            </a:r>
            <a:endParaRPr lang="en-US" dirty="0"/>
          </a:p>
        </p:txBody>
      </p:sp>
      <p:sp>
        <p:nvSpPr>
          <p:cNvPr id="2" name="Title 1"/>
          <p:cNvSpPr>
            <a:spLocks noGrp="1"/>
          </p:cNvSpPr>
          <p:nvPr>
            <p:ph type="ctrTitle"/>
          </p:nvPr>
        </p:nvSpPr>
        <p:spPr>
          <a:xfrm>
            <a:off x="685800" y="381000"/>
            <a:ext cx="7772400" cy="1470025"/>
          </a:xfrm>
        </p:spPr>
        <p:txBody>
          <a:bodyPr/>
          <a:lstStyle/>
          <a:p>
            <a:r>
              <a:rPr lang="en-US" dirty="0" smtClean="0"/>
              <a:t>Domino’s Pizza: Project Report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81200"/>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415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Marketing Environment: Customer</a:t>
            </a:r>
            <a:endParaRPr lang="en-US" dirty="0"/>
          </a:p>
        </p:txBody>
      </p:sp>
      <p:sp>
        <p:nvSpPr>
          <p:cNvPr id="3" name="Content Placeholder 2"/>
          <p:cNvSpPr>
            <a:spLocks noGrp="1"/>
          </p:cNvSpPr>
          <p:nvPr>
            <p:ph sz="quarter" idx="1"/>
          </p:nvPr>
        </p:nvSpPr>
        <p:spPr/>
        <p:txBody>
          <a:bodyPr/>
          <a:lstStyle/>
          <a:p>
            <a:r>
              <a:rPr lang="en-US" dirty="0" smtClean="0"/>
              <a:t>Customer Solution: takes feedback from the customer’s in order to improve the products </a:t>
            </a:r>
          </a:p>
          <a:p>
            <a:r>
              <a:rPr lang="en-US" dirty="0" smtClean="0"/>
              <a:t>Cost: stays competitive with the other pizza delivery companies</a:t>
            </a:r>
          </a:p>
          <a:p>
            <a:r>
              <a:rPr lang="en-US" dirty="0" smtClean="0"/>
              <a:t>Convenience: makes sure that the customer gets there pizza efficiently and is satisfied</a:t>
            </a:r>
            <a:endParaRPr lang="en-US" dirty="0"/>
          </a:p>
          <a:p>
            <a:r>
              <a:rPr lang="en-US" dirty="0" smtClean="0"/>
              <a:t>Communication: find and improve on ways to get messages across to the customer</a:t>
            </a:r>
            <a:endParaRPr lang="en-US" dirty="0"/>
          </a:p>
        </p:txBody>
      </p:sp>
    </p:spTree>
    <p:extLst>
      <p:ext uri="{BB962C8B-B14F-4D97-AF65-F5344CB8AC3E}">
        <p14:creationId xmlns:p14="http://schemas.microsoft.com/office/powerpoint/2010/main" val="1573103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Environment: Customer</a:t>
            </a:r>
            <a:endParaRPr lang="en-US" dirty="0"/>
          </a:p>
        </p:txBody>
      </p:sp>
      <p:sp>
        <p:nvSpPr>
          <p:cNvPr id="3" name="Content Placeholder 2"/>
          <p:cNvSpPr>
            <a:spLocks noGrp="1"/>
          </p:cNvSpPr>
          <p:nvPr>
            <p:ph sz="quarter" idx="1"/>
          </p:nvPr>
        </p:nvSpPr>
        <p:spPr>
          <a:xfrm>
            <a:off x="457200" y="1600201"/>
            <a:ext cx="8229600" cy="2286000"/>
          </a:xfrm>
        </p:spPr>
        <p:txBody>
          <a:bodyPr/>
          <a:lstStyle/>
          <a:p>
            <a:r>
              <a:rPr lang="en-US" dirty="0" smtClean="0"/>
              <a:t>Target Audience: </a:t>
            </a:r>
          </a:p>
          <a:p>
            <a:pPr lvl="1"/>
            <a:r>
              <a:rPr lang="en-US" dirty="0" smtClean="0"/>
              <a:t>Businesses that need food for meetings</a:t>
            </a:r>
          </a:p>
          <a:p>
            <a:pPr lvl="1"/>
            <a:r>
              <a:rPr lang="en-US" dirty="0" smtClean="0"/>
              <a:t>Families: dinner night</a:t>
            </a:r>
          </a:p>
          <a:p>
            <a:pPr lvl="1"/>
            <a:r>
              <a:rPr lang="en-US" dirty="0" smtClean="0"/>
              <a:t>College Students: quick, easy, and on the go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91000"/>
            <a:ext cx="3336608"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095750"/>
            <a:ext cx="3429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606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Marketing Environment: Competition</a:t>
            </a:r>
            <a:endParaRPr lang="en-US" dirty="0"/>
          </a:p>
        </p:txBody>
      </p:sp>
      <p:sp>
        <p:nvSpPr>
          <p:cNvPr id="3" name="Content Placeholder 2"/>
          <p:cNvSpPr>
            <a:spLocks noGrp="1"/>
          </p:cNvSpPr>
          <p:nvPr>
            <p:ph sz="quarter" idx="1"/>
          </p:nvPr>
        </p:nvSpPr>
        <p:spPr>
          <a:xfrm>
            <a:off x="457200" y="1600201"/>
            <a:ext cx="3429000" cy="2362200"/>
          </a:xfrm>
        </p:spPr>
        <p:txBody>
          <a:bodyPr/>
          <a:lstStyle/>
          <a:p>
            <a:r>
              <a:rPr lang="en-US" dirty="0" smtClean="0"/>
              <a:t>Competitors</a:t>
            </a:r>
          </a:p>
          <a:p>
            <a:pPr lvl="1"/>
            <a:r>
              <a:rPr lang="en-US" dirty="0" smtClean="0"/>
              <a:t>Pizza Hut</a:t>
            </a:r>
          </a:p>
          <a:p>
            <a:pPr lvl="1"/>
            <a:r>
              <a:rPr lang="en-US" dirty="0" smtClean="0"/>
              <a:t>Papa John’s </a:t>
            </a:r>
          </a:p>
          <a:p>
            <a:pPr lvl="1"/>
            <a:r>
              <a:rPr lang="en-US" dirty="0" smtClean="0"/>
              <a:t>Little Caesars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537" y="1342603"/>
            <a:ext cx="28575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4214823"/>
            <a:ext cx="3924300" cy="2490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101123"/>
            <a:ext cx="2390775" cy="245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145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sp>
        <p:nvSpPr>
          <p:cNvPr id="3" name="Content Placeholder 2"/>
          <p:cNvSpPr>
            <a:spLocks noGrp="1"/>
          </p:cNvSpPr>
          <p:nvPr>
            <p:ph sz="quarter" idx="1"/>
          </p:nvPr>
        </p:nvSpPr>
        <p:spPr/>
        <p:txBody>
          <a:bodyPr/>
          <a:lstStyle/>
          <a:p>
            <a:r>
              <a:rPr lang="en-US" dirty="0" smtClean="0"/>
              <a:t>Strengths: FASTER AND MORE EFFICIENT</a:t>
            </a:r>
          </a:p>
          <a:p>
            <a:pPr lvl="1"/>
            <a:r>
              <a:rPr lang="en-US" dirty="0" smtClean="0"/>
              <a:t>Developed better manufacturing methods</a:t>
            </a:r>
          </a:p>
          <a:p>
            <a:pPr lvl="1"/>
            <a:r>
              <a:rPr lang="en-US" dirty="0" smtClean="0"/>
              <a:t>Able to remain unscathed by competition</a:t>
            </a:r>
          </a:p>
          <a:p>
            <a:pPr lvl="1"/>
            <a:r>
              <a:rPr lang="en-US" dirty="0" smtClean="0"/>
              <a:t>Thinking “outside the pizza box” to formulate success</a:t>
            </a:r>
          </a:p>
          <a:p>
            <a:pPr lvl="1"/>
            <a:r>
              <a:rPr lang="en-US" dirty="0" smtClean="0"/>
              <a:t>Leader of innovation in the pizza industry</a:t>
            </a:r>
          </a:p>
          <a:p>
            <a:pPr lvl="1"/>
            <a:r>
              <a:rPr lang="en-US" dirty="0" smtClean="0"/>
              <a:t>Created value proposition beyond the product</a:t>
            </a:r>
            <a:endParaRPr lang="en-US" dirty="0"/>
          </a:p>
        </p:txBody>
      </p:sp>
    </p:spTree>
    <p:extLst>
      <p:ext uri="{BB962C8B-B14F-4D97-AF65-F5344CB8AC3E}">
        <p14:creationId xmlns:p14="http://schemas.microsoft.com/office/powerpoint/2010/main" val="1730791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sp>
        <p:nvSpPr>
          <p:cNvPr id="3" name="Content Placeholder 2"/>
          <p:cNvSpPr>
            <a:spLocks noGrp="1"/>
          </p:cNvSpPr>
          <p:nvPr>
            <p:ph sz="quarter" idx="1"/>
          </p:nvPr>
        </p:nvSpPr>
        <p:spPr/>
        <p:txBody>
          <a:bodyPr/>
          <a:lstStyle/>
          <a:p>
            <a:r>
              <a:rPr lang="en-US" dirty="0" smtClean="0"/>
              <a:t>Weaknesses: 30 minute guarantee has its flaws</a:t>
            </a:r>
          </a:p>
          <a:p>
            <a:pPr lvl="1"/>
            <a:r>
              <a:rPr lang="en-US" dirty="0" smtClean="0"/>
              <a:t>Began with a lawsuit when a driver hit a woman</a:t>
            </a:r>
          </a:p>
          <a:p>
            <a:pPr lvl="1"/>
            <a:r>
              <a:rPr lang="en-US" dirty="0" smtClean="0"/>
              <a:t>Compromised the idea of helping the community</a:t>
            </a:r>
          </a:p>
          <a:p>
            <a:pPr lvl="1"/>
            <a:r>
              <a:rPr lang="en-US" dirty="0" smtClean="0"/>
              <a:t>Customer satisfaction dropped</a:t>
            </a:r>
          </a:p>
        </p:txBody>
      </p:sp>
    </p:spTree>
    <p:extLst>
      <p:ext uri="{BB962C8B-B14F-4D97-AF65-F5344CB8AC3E}">
        <p14:creationId xmlns:p14="http://schemas.microsoft.com/office/powerpoint/2010/main" val="858961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sp>
        <p:nvSpPr>
          <p:cNvPr id="3" name="Content Placeholder 2"/>
          <p:cNvSpPr>
            <a:spLocks noGrp="1"/>
          </p:cNvSpPr>
          <p:nvPr>
            <p:ph sz="quarter" idx="1"/>
          </p:nvPr>
        </p:nvSpPr>
        <p:spPr/>
        <p:txBody>
          <a:bodyPr/>
          <a:lstStyle/>
          <a:p>
            <a:r>
              <a:rPr lang="en-US" dirty="0" smtClean="0"/>
              <a:t>Opportunities: </a:t>
            </a:r>
          </a:p>
          <a:p>
            <a:pPr lvl="1"/>
            <a:r>
              <a:rPr lang="en-US" dirty="0" smtClean="0"/>
              <a:t>Cultural-specific product mix</a:t>
            </a:r>
          </a:p>
          <a:p>
            <a:pPr lvl="1"/>
            <a:r>
              <a:rPr lang="en-US" dirty="0" smtClean="0"/>
              <a:t>Seemingly limitless</a:t>
            </a:r>
          </a:p>
          <a:p>
            <a:pPr lvl="1"/>
            <a:r>
              <a:rPr lang="en-US" dirty="0" smtClean="0"/>
              <a:t>8000 stores and international markets</a:t>
            </a:r>
          </a:p>
          <a:p>
            <a:pPr lvl="1"/>
            <a:r>
              <a:rPr lang="en-US" b="1" dirty="0" smtClean="0"/>
              <a:t>Chance to enter into a market that is going to open the doors to new customers and inspire customer loyalty and satisfaction</a:t>
            </a:r>
          </a:p>
        </p:txBody>
      </p:sp>
    </p:spTree>
    <p:extLst>
      <p:ext uri="{BB962C8B-B14F-4D97-AF65-F5344CB8AC3E}">
        <p14:creationId xmlns:p14="http://schemas.microsoft.com/office/powerpoint/2010/main" val="2558961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sp>
        <p:nvSpPr>
          <p:cNvPr id="3" name="Content Placeholder 2"/>
          <p:cNvSpPr>
            <a:spLocks noGrp="1"/>
          </p:cNvSpPr>
          <p:nvPr>
            <p:ph sz="quarter" idx="1"/>
          </p:nvPr>
        </p:nvSpPr>
        <p:spPr>
          <a:xfrm>
            <a:off x="457200" y="1600201"/>
            <a:ext cx="8229600" cy="2133600"/>
          </a:xfrm>
        </p:spPr>
        <p:txBody>
          <a:bodyPr/>
          <a:lstStyle/>
          <a:p>
            <a:r>
              <a:rPr lang="en-US" dirty="0" smtClean="0"/>
              <a:t>Threats:</a:t>
            </a:r>
          </a:p>
          <a:p>
            <a:pPr lvl="1"/>
            <a:r>
              <a:rPr lang="en-US" dirty="0" smtClean="0"/>
              <a:t>Bad customer experiences</a:t>
            </a:r>
          </a:p>
          <a:p>
            <a:pPr lvl="1"/>
            <a:r>
              <a:rPr lang="en-US" dirty="0" smtClean="0"/>
              <a:t>Negative social media posts/blogs</a:t>
            </a:r>
          </a:p>
        </p:txBody>
      </p:sp>
    </p:spTree>
    <p:extLst>
      <p:ext uri="{BB962C8B-B14F-4D97-AF65-F5344CB8AC3E}">
        <p14:creationId xmlns:p14="http://schemas.microsoft.com/office/powerpoint/2010/main" val="3350155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for New Product!!!</a:t>
            </a:r>
            <a:endParaRPr lang="en-US" dirty="0"/>
          </a:p>
        </p:txBody>
      </p:sp>
      <p:sp>
        <p:nvSpPr>
          <p:cNvPr id="3" name="Content Placeholder 2"/>
          <p:cNvSpPr>
            <a:spLocks noGrp="1"/>
          </p:cNvSpPr>
          <p:nvPr>
            <p:ph sz="quarter" idx="1"/>
          </p:nvPr>
        </p:nvSpPr>
        <p:spPr/>
        <p:txBody>
          <a:bodyPr/>
          <a:lstStyle/>
          <a:p>
            <a:r>
              <a:rPr lang="en-US" dirty="0" smtClean="0"/>
              <a:t>Domino’s needs something new to step out from competitor spotlight</a:t>
            </a:r>
          </a:p>
          <a:p>
            <a:r>
              <a:rPr lang="en-US" dirty="0" smtClean="0"/>
              <a:t>Customer objectives and goals have changed</a:t>
            </a:r>
          </a:p>
          <a:p>
            <a:r>
              <a:rPr lang="en-US" dirty="0" smtClean="0"/>
              <a:t>Healthier lifestyles are becoming more important to Americans</a:t>
            </a:r>
          </a:p>
          <a:p>
            <a:r>
              <a:rPr lang="en-US" dirty="0" smtClean="0"/>
              <a:t>Healthier options= Healthier lives</a:t>
            </a:r>
          </a:p>
        </p:txBody>
      </p:sp>
    </p:spTree>
    <p:extLst>
      <p:ext uri="{BB962C8B-B14F-4D97-AF65-F5344CB8AC3E}">
        <p14:creationId xmlns:p14="http://schemas.microsoft.com/office/powerpoint/2010/main" val="266930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sz="quarter" idx="1"/>
          </p:nvPr>
        </p:nvSpPr>
        <p:spPr/>
        <p:txBody>
          <a:bodyPr/>
          <a:lstStyle/>
          <a:p>
            <a:r>
              <a:rPr lang="en-US" dirty="0" smtClean="0"/>
              <a:t>Pizza is rated #7 in the top 10 most unhealthy comfort foods</a:t>
            </a:r>
          </a:p>
          <a:p>
            <a:r>
              <a:rPr lang="en-US" dirty="0" smtClean="0"/>
              <a:t>Pizza is ranked #5 in the top 10 most favorite foods eaten by Americans</a:t>
            </a:r>
          </a:p>
          <a:p>
            <a:r>
              <a:rPr lang="en-US" dirty="0" smtClean="0"/>
              <a:t>Domino’s Pizza is rated #12 in most popular fast food restaurants in America</a:t>
            </a:r>
          </a:p>
          <a:p>
            <a:endParaRPr lang="en-US" dirty="0"/>
          </a:p>
        </p:txBody>
      </p:sp>
    </p:spTree>
    <p:extLst>
      <p:ext uri="{BB962C8B-B14F-4D97-AF65-F5344CB8AC3E}">
        <p14:creationId xmlns:p14="http://schemas.microsoft.com/office/powerpoint/2010/main" val="1829782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Dominos?</a:t>
            </a:r>
            <a:endParaRPr lang="en-US" dirty="0"/>
          </a:p>
        </p:txBody>
      </p:sp>
      <p:sp>
        <p:nvSpPr>
          <p:cNvPr id="3" name="Content Placeholder 2"/>
          <p:cNvSpPr>
            <a:spLocks noGrp="1"/>
          </p:cNvSpPr>
          <p:nvPr>
            <p:ph sz="quarter" idx="1"/>
          </p:nvPr>
        </p:nvSpPr>
        <p:spPr/>
        <p:txBody>
          <a:bodyPr/>
          <a:lstStyle/>
          <a:p>
            <a:r>
              <a:rPr lang="en-US" dirty="0" smtClean="0"/>
              <a:t>Dominos has the </a:t>
            </a:r>
            <a:r>
              <a:rPr lang="en-US" dirty="0"/>
              <a:t>most unhealthy thin crust there is Domino’s (Brooklyn Style </a:t>
            </a:r>
            <a:r>
              <a:rPr lang="en-US" dirty="0" err="1"/>
              <a:t>ExtravaganZZa</a:t>
            </a:r>
            <a:r>
              <a:rPr lang="en-US" dirty="0"/>
              <a:t> Feast) and the most unhealthy cheese pizza calories per </a:t>
            </a:r>
            <a:r>
              <a:rPr lang="en-US" dirty="0" smtClean="0"/>
              <a:t>gram.</a:t>
            </a:r>
          </a:p>
          <a:p>
            <a:endParaRPr lang="en-US" dirty="0"/>
          </a:p>
          <a:p>
            <a:endParaRPr lang="en-US" dirty="0"/>
          </a:p>
        </p:txBody>
      </p:sp>
      <p:pic>
        <p:nvPicPr>
          <p:cNvPr id="4" name="Picture 3" descr="Screen Shot 2013-11-30 at 11.06.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352800"/>
            <a:ext cx="4082476" cy="1780328"/>
          </a:xfrm>
          <a:prstGeom prst="rect">
            <a:avLst/>
          </a:prstGeom>
        </p:spPr>
      </p:pic>
      <p:pic>
        <p:nvPicPr>
          <p:cNvPr id="5" name="Picture 4" descr="Screen Shot 2013-11-30 at 11.08.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971800"/>
            <a:ext cx="4229100" cy="3194234"/>
          </a:xfrm>
          <a:prstGeom prst="rect">
            <a:avLst/>
          </a:prstGeom>
        </p:spPr>
      </p:pic>
    </p:spTree>
    <p:extLst>
      <p:ext uri="{BB962C8B-B14F-4D97-AF65-F5344CB8AC3E}">
        <p14:creationId xmlns:p14="http://schemas.microsoft.com/office/powerpoint/2010/main" val="2558103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Company: Domino’s</a:t>
            </a:r>
            <a:endParaRPr lang="en-US" dirty="0"/>
          </a:p>
        </p:txBody>
      </p:sp>
      <p:sp>
        <p:nvSpPr>
          <p:cNvPr id="5" name="Content Placeholder 4"/>
          <p:cNvSpPr>
            <a:spLocks noGrp="1"/>
          </p:cNvSpPr>
          <p:nvPr>
            <p:ph sz="quarter" idx="1"/>
          </p:nvPr>
        </p:nvSpPr>
        <p:spPr/>
        <p:txBody>
          <a:bodyPr>
            <a:noAutofit/>
          </a:bodyPr>
          <a:lstStyle/>
          <a:p>
            <a:r>
              <a:rPr lang="en-US" sz="2800" dirty="0" smtClean="0"/>
              <a:t>Type: Public</a:t>
            </a:r>
          </a:p>
          <a:p>
            <a:r>
              <a:rPr lang="en-US" sz="2800" dirty="0" smtClean="0"/>
              <a:t>Traded as NYSE: DPZ</a:t>
            </a:r>
          </a:p>
          <a:p>
            <a:r>
              <a:rPr lang="en-US" sz="2800" dirty="0" smtClean="0"/>
              <a:t>Industry: Restaurants</a:t>
            </a:r>
          </a:p>
          <a:p>
            <a:r>
              <a:rPr lang="en-US" sz="2800" dirty="0" smtClean="0"/>
              <a:t>Founded: Ypsilanti, Michigan on June 10, 1960</a:t>
            </a:r>
          </a:p>
          <a:p>
            <a:r>
              <a:rPr lang="en-US" sz="2800" dirty="0" smtClean="0"/>
              <a:t>Headquarters: Domino Farms Office Park</a:t>
            </a:r>
          </a:p>
          <a:p>
            <a:pPr lvl="1"/>
            <a:r>
              <a:rPr lang="en-US" sz="2400" dirty="0" smtClean="0"/>
              <a:t>Ann Arbor Charter Township, Michigan, United States</a:t>
            </a:r>
          </a:p>
          <a:p>
            <a:r>
              <a:rPr lang="en-US" sz="2800" dirty="0" smtClean="0"/>
              <a:t>Key people: </a:t>
            </a:r>
          </a:p>
          <a:p>
            <a:pPr lvl="1"/>
            <a:r>
              <a:rPr lang="en-US" sz="2400" dirty="0" smtClean="0"/>
              <a:t>Tom Monaghan, Founder</a:t>
            </a:r>
          </a:p>
          <a:p>
            <a:pPr lvl="1"/>
            <a:r>
              <a:rPr lang="en-US" sz="2400" dirty="0" smtClean="0"/>
              <a:t>J. Patrick Doyle, CEO</a:t>
            </a:r>
          </a:p>
        </p:txBody>
      </p:sp>
    </p:spTree>
    <p:extLst>
      <p:ext uri="{BB962C8B-B14F-4D97-AF65-F5344CB8AC3E}">
        <p14:creationId xmlns:p14="http://schemas.microsoft.com/office/powerpoint/2010/main" val="4105666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Solution-Dominos HP</a:t>
            </a:r>
            <a:endParaRPr lang="en-US" dirty="0"/>
          </a:p>
        </p:txBody>
      </p:sp>
      <p:sp>
        <p:nvSpPr>
          <p:cNvPr id="3" name="Content Placeholder 2"/>
          <p:cNvSpPr>
            <a:spLocks noGrp="1"/>
          </p:cNvSpPr>
          <p:nvPr>
            <p:ph sz="quarter" idx="1"/>
          </p:nvPr>
        </p:nvSpPr>
        <p:spPr/>
        <p:txBody>
          <a:bodyPr/>
          <a:lstStyle/>
          <a:p>
            <a:r>
              <a:rPr lang="en-US" b="1" dirty="0" smtClean="0"/>
              <a:t>Create a New, Healthier Pizza</a:t>
            </a:r>
          </a:p>
          <a:p>
            <a:endParaRPr lang="en-US" b="1" dirty="0"/>
          </a:p>
          <a:p>
            <a:r>
              <a:rPr lang="en-US" b="1" dirty="0" smtClean="0"/>
              <a:t>Introducing: The all new </a:t>
            </a:r>
            <a:r>
              <a:rPr lang="en-US" b="1" u="sng" dirty="0" smtClean="0"/>
              <a:t>Dominos HP</a:t>
            </a:r>
            <a:r>
              <a:rPr lang="en-US" b="1" dirty="0" smtClean="0"/>
              <a:t>!!</a:t>
            </a:r>
            <a:endParaRPr lang="en-US" b="1" dirty="0"/>
          </a:p>
          <a:p>
            <a:endParaRPr lang="en-US" b="1" u="sng" dirty="0"/>
          </a:p>
        </p:txBody>
      </p:sp>
    </p:spTree>
    <p:extLst>
      <p:ext uri="{BB962C8B-B14F-4D97-AF65-F5344CB8AC3E}">
        <p14:creationId xmlns:p14="http://schemas.microsoft.com/office/powerpoint/2010/main" val="1004253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the new pizzas</a:t>
            </a:r>
            <a:endParaRPr lang="en-US" dirty="0"/>
          </a:p>
        </p:txBody>
      </p:sp>
      <p:sp>
        <p:nvSpPr>
          <p:cNvPr id="3" name="Content Placeholder 2"/>
          <p:cNvSpPr>
            <a:spLocks noGrp="1"/>
          </p:cNvSpPr>
          <p:nvPr>
            <p:ph sz="quarter" idx="1"/>
          </p:nvPr>
        </p:nvSpPr>
        <p:spPr/>
        <p:txBody>
          <a:bodyPr>
            <a:normAutofit/>
          </a:bodyPr>
          <a:lstStyle/>
          <a:p>
            <a:r>
              <a:rPr lang="en-US" dirty="0"/>
              <a:t>The healthy pizzas need to be whole wheat </a:t>
            </a:r>
            <a:r>
              <a:rPr lang="en-US" dirty="0" smtClean="0"/>
              <a:t>crust.</a:t>
            </a:r>
            <a:endParaRPr lang="en-US" dirty="0"/>
          </a:p>
          <a:p>
            <a:r>
              <a:rPr lang="en-US" dirty="0"/>
              <a:t>They should only be available in thin crust (no hand tossed or deep dish...)</a:t>
            </a:r>
          </a:p>
          <a:p>
            <a:r>
              <a:rPr lang="en-US" dirty="0"/>
              <a:t>Any meats such as ground beef </a:t>
            </a:r>
            <a:r>
              <a:rPr lang="en-US" dirty="0" smtClean="0"/>
              <a:t>should </a:t>
            </a:r>
            <a:r>
              <a:rPr lang="en-US" dirty="0"/>
              <a:t>be lean (less fat)</a:t>
            </a:r>
          </a:p>
          <a:p>
            <a:r>
              <a:rPr lang="en-US" dirty="0"/>
              <a:t>Cheese should be made with skim milk and cheddar should be used more than </a:t>
            </a:r>
            <a:r>
              <a:rPr lang="en-US" dirty="0" smtClean="0"/>
              <a:t>mozzarella </a:t>
            </a:r>
            <a:r>
              <a:rPr lang="en-US" dirty="0"/>
              <a:t>because it has less </a:t>
            </a:r>
            <a:r>
              <a:rPr lang="en-US" dirty="0" smtClean="0"/>
              <a:t>fat</a:t>
            </a:r>
            <a:endParaRPr lang="en-US" dirty="0"/>
          </a:p>
        </p:txBody>
      </p:sp>
    </p:spTree>
    <p:extLst>
      <p:ext uri="{BB962C8B-B14F-4D97-AF65-F5344CB8AC3E}">
        <p14:creationId xmlns:p14="http://schemas.microsoft.com/office/powerpoint/2010/main" val="519379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the new </a:t>
            </a:r>
            <a:r>
              <a:rPr lang="en-US" dirty="0" smtClean="0"/>
              <a:t>pizzas (cont.)</a:t>
            </a:r>
            <a:endParaRPr lang="en-US" dirty="0"/>
          </a:p>
        </p:txBody>
      </p:sp>
      <p:sp>
        <p:nvSpPr>
          <p:cNvPr id="3" name="Content Placeholder 2"/>
          <p:cNvSpPr>
            <a:spLocks noGrp="1"/>
          </p:cNvSpPr>
          <p:nvPr>
            <p:ph sz="quarter" idx="1"/>
          </p:nvPr>
        </p:nvSpPr>
        <p:spPr/>
        <p:txBody>
          <a:bodyPr/>
          <a:lstStyle/>
          <a:p>
            <a:r>
              <a:rPr lang="en-US" dirty="0"/>
              <a:t>One can order an unlimited number of veggies on their pizza for no extra charge (even though this may add calories we are trying to be healthier in general and not be bent on cutting calories). All veggies will be organic.</a:t>
            </a:r>
          </a:p>
          <a:p>
            <a:r>
              <a:rPr lang="en-US" dirty="0"/>
              <a:t>Sauce will be made from organic tomatoes.</a:t>
            </a:r>
          </a:p>
          <a:p>
            <a:endParaRPr lang="en-US" dirty="0"/>
          </a:p>
        </p:txBody>
      </p:sp>
    </p:spTree>
    <p:extLst>
      <p:ext uri="{BB962C8B-B14F-4D97-AF65-F5344CB8AC3E}">
        <p14:creationId xmlns:p14="http://schemas.microsoft.com/office/powerpoint/2010/main" val="2630008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point for the new pizzas</a:t>
            </a:r>
            <a:endParaRPr lang="en-US" dirty="0"/>
          </a:p>
        </p:txBody>
      </p:sp>
      <p:sp>
        <p:nvSpPr>
          <p:cNvPr id="3" name="Content Placeholder 2"/>
          <p:cNvSpPr>
            <a:spLocks noGrp="1"/>
          </p:cNvSpPr>
          <p:nvPr>
            <p:ph sz="quarter" idx="1"/>
          </p:nvPr>
        </p:nvSpPr>
        <p:spPr/>
        <p:txBody>
          <a:bodyPr/>
          <a:lstStyle/>
          <a:p>
            <a:r>
              <a:rPr lang="en-US" dirty="0" smtClean="0"/>
              <a:t>The profit margin on pizzas is already high so Dominos does not need to substantially increase their prices in order to make a profit.</a:t>
            </a:r>
          </a:p>
          <a:p>
            <a:r>
              <a:rPr lang="en-US" dirty="0" smtClean="0"/>
              <a:t>Instead customers will be charged a sort of upgrade charge on a per pizza basis to make the pizza healthy</a:t>
            </a:r>
          </a:p>
          <a:p>
            <a:r>
              <a:rPr lang="en-US" dirty="0" smtClean="0"/>
              <a:t>Small </a:t>
            </a:r>
            <a:r>
              <a:rPr lang="en-US" dirty="0"/>
              <a:t>(10"</a:t>
            </a:r>
            <a:r>
              <a:rPr lang="en-US" dirty="0" smtClean="0"/>
              <a:t>) will be an upcharge of $1.00</a:t>
            </a:r>
            <a:endParaRPr lang="en-US" dirty="0"/>
          </a:p>
          <a:p>
            <a:r>
              <a:rPr lang="ro-RO" dirty="0" smtClean="0"/>
              <a:t>Medium </a:t>
            </a:r>
            <a:r>
              <a:rPr lang="ro-RO" dirty="0"/>
              <a:t>(12"</a:t>
            </a:r>
            <a:r>
              <a:rPr lang="ro-RO" dirty="0" smtClean="0"/>
              <a:t>)</a:t>
            </a:r>
            <a:r>
              <a:rPr lang="en-US" dirty="0"/>
              <a:t> will be an upcharge of $</a:t>
            </a:r>
            <a:r>
              <a:rPr lang="en-US" dirty="0" smtClean="0"/>
              <a:t>1.50</a:t>
            </a:r>
            <a:endParaRPr lang="ro-RO" dirty="0"/>
          </a:p>
          <a:p>
            <a:r>
              <a:rPr lang="en-US" dirty="0" smtClean="0"/>
              <a:t>Large </a:t>
            </a:r>
            <a:r>
              <a:rPr lang="en-US" dirty="0"/>
              <a:t>(</a:t>
            </a:r>
            <a:r>
              <a:rPr lang="en-US" dirty="0" smtClean="0"/>
              <a:t>14”)</a:t>
            </a:r>
            <a:r>
              <a:rPr lang="en-US" dirty="0"/>
              <a:t> will be an upcharge of </a:t>
            </a:r>
            <a:r>
              <a:rPr lang="en-US" dirty="0" smtClean="0"/>
              <a:t>$2.00</a:t>
            </a:r>
          </a:p>
          <a:p>
            <a:r>
              <a:rPr lang="en-US" dirty="0" smtClean="0"/>
              <a:t>X</a:t>
            </a:r>
            <a:r>
              <a:rPr lang="en-US" dirty="0"/>
              <a:t>-Large (16"</a:t>
            </a:r>
            <a:r>
              <a:rPr lang="en-US" dirty="0" smtClean="0"/>
              <a:t>)</a:t>
            </a:r>
            <a:r>
              <a:rPr lang="en-US" dirty="0"/>
              <a:t> will be an upcharge of </a:t>
            </a:r>
            <a:r>
              <a:rPr lang="en-US" dirty="0" smtClean="0"/>
              <a:t>$2.50</a:t>
            </a:r>
          </a:p>
        </p:txBody>
      </p:sp>
    </p:spTree>
    <p:extLst>
      <p:ext uri="{BB962C8B-B14F-4D97-AF65-F5344CB8AC3E}">
        <p14:creationId xmlns:p14="http://schemas.microsoft.com/office/powerpoint/2010/main" val="2635010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Marketing Strategy</a:t>
            </a:r>
            <a:endParaRPr lang="en-US" dirty="0"/>
          </a:p>
        </p:txBody>
      </p:sp>
      <p:sp>
        <p:nvSpPr>
          <p:cNvPr id="3" name="Content Placeholder 2"/>
          <p:cNvSpPr>
            <a:spLocks noGrp="1"/>
          </p:cNvSpPr>
          <p:nvPr>
            <p:ph sz="quarter" idx="1"/>
          </p:nvPr>
        </p:nvSpPr>
        <p:spPr/>
        <p:txBody>
          <a:bodyPr/>
          <a:lstStyle/>
          <a:p>
            <a:r>
              <a:rPr lang="en-US" dirty="0" smtClean="0"/>
              <a:t>Target Audience: Americans who want to eat healthier</a:t>
            </a:r>
          </a:p>
          <a:p>
            <a:pPr lvl="1"/>
            <a:r>
              <a:rPr lang="en-US" dirty="0" smtClean="0"/>
              <a:t>Point: you don’t have to sacrifice your comfort foods/taste to live a healthier life</a:t>
            </a:r>
          </a:p>
          <a:p>
            <a:pPr lvl="1"/>
            <a:r>
              <a:rPr lang="en-US" dirty="0" smtClean="0"/>
              <a:t>Families, mothers, healthy college students  </a:t>
            </a:r>
            <a:endParaRPr lang="en-US" dirty="0"/>
          </a:p>
        </p:txBody>
      </p:sp>
    </p:spTree>
    <p:extLst>
      <p:ext uri="{BB962C8B-B14F-4D97-AF65-F5344CB8AC3E}">
        <p14:creationId xmlns:p14="http://schemas.microsoft.com/office/powerpoint/2010/main" val="3166254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the word out!!! </a:t>
            </a:r>
            <a:endParaRPr lang="en-US" dirty="0"/>
          </a:p>
        </p:txBody>
      </p:sp>
      <p:sp>
        <p:nvSpPr>
          <p:cNvPr id="3" name="Content Placeholder 2"/>
          <p:cNvSpPr>
            <a:spLocks noGrp="1"/>
          </p:cNvSpPr>
          <p:nvPr>
            <p:ph sz="quarter" idx="1"/>
          </p:nvPr>
        </p:nvSpPr>
        <p:spPr/>
        <p:txBody>
          <a:bodyPr/>
          <a:lstStyle/>
          <a:p>
            <a:r>
              <a:rPr lang="en-US" dirty="0" smtClean="0"/>
              <a:t>TV Commercials</a:t>
            </a:r>
          </a:p>
          <a:p>
            <a:r>
              <a:rPr lang="en-US" dirty="0" smtClean="0"/>
              <a:t>Online Ordering: Make it healthy section!!!</a:t>
            </a:r>
          </a:p>
          <a:p>
            <a:r>
              <a:rPr lang="en-US" dirty="0" smtClean="0"/>
              <a:t>Send out coupons to try the new Domino’s HP</a:t>
            </a:r>
          </a:p>
          <a:p>
            <a:r>
              <a:rPr lang="en-US" dirty="0" smtClean="0"/>
              <a:t>Carryout/Call in: “Do you want to upgrade to Domino’s HP?”</a:t>
            </a:r>
            <a:endParaRPr lang="en-US" dirty="0"/>
          </a:p>
        </p:txBody>
      </p:sp>
    </p:spTree>
    <p:extLst>
      <p:ext uri="{BB962C8B-B14F-4D97-AF65-F5344CB8AC3E}">
        <p14:creationId xmlns:p14="http://schemas.microsoft.com/office/powerpoint/2010/main" val="2310934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sz="quarter" idx="1"/>
          </p:nvPr>
        </p:nvSpPr>
        <p:spPr/>
        <p:txBody>
          <a:bodyPr/>
          <a:lstStyle/>
          <a:p>
            <a:r>
              <a:rPr lang="en-US" dirty="0">
                <a:hlinkClick r:id="rId2"/>
              </a:rPr>
              <a:t>http://</a:t>
            </a:r>
            <a:r>
              <a:rPr lang="en-US" dirty="0" smtClean="0">
                <a:hlinkClick r:id="rId2"/>
              </a:rPr>
              <a:t>www.healthaliciousness.com/articles/pizza-lowest-calories-cholesterol.php</a:t>
            </a:r>
            <a:endParaRPr lang="en-US" dirty="0" smtClean="0"/>
          </a:p>
          <a:p>
            <a:r>
              <a:rPr lang="en-US" dirty="0">
                <a:hlinkClick r:id="rId3"/>
              </a:rPr>
              <a:t>http://</a:t>
            </a:r>
            <a:r>
              <a:rPr lang="en-US" dirty="0" smtClean="0">
                <a:hlinkClick r:id="rId3"/>
              </a:rPr>
              <a:t>health.yahoo.net/experts/eatthis/7-worst-pizzas-america</a:t>
            </a:r>
            <a:endParaRPr lang="en-US" dirty="0" smtClean="0"/>
          </a:p>
          <a:p>
            <a:r>
              <a:rPr lang="en-US" dirty="0">
                <a:hlinkClick r:id="rId4"/>
              </a:rPr>
              <a:t>http://</a:t>
            </a:r>
            <a:r>
              <a:rPr lang="en-US" dirty="0" smtClean="0">
                <a:hlinkClick r:id="rId4"/>
              </a:rPr>
              <a:t>www.businessinsider.com/the-most-popular-fast-food-restaurants-in-america-2012-7/12-dominos-pizza-4</a:t>
            </a:r>
            <a:endParaRPr lang="en-US" dirty="0" smtClean="0"/>
          </a:p>
          <a:p>
            <a:r>
              <a:rPr lang="en-US" dirty="0">
                <a:hlinkClick r:id="rId5"/>
              </a:rPr>
              <a:t>http://</a:t>
            </a:r>
            <a:r>
              <a:rPr lang="en-US" dirty="0" smtClean="0">
                <a:hlinkClick r:id="rId5"/>
              </a:rPr>
              <a:t>www.medicaldaily.com/healthy-pizza-scientists-nutritionally-balance-americas-favorite-food-261705</a:t>
            </a:r>
            <a:endParaRPr lang="en-US" dirty="0" smtClean="0"/>
          </a:p>
        </p:txBody>
      </p:sp>
    </p:spTree>
    <p:extLst>
      <p:ext uri="{BB962C8B-B14F-4D97-AF65-F5344CB8AC3E}">
        <p14:creationId xmlns:p14="http://schemas.microsoft.com/office/powerpoint/2010/main" val="2061382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sz="quarter" idx="1"/>
          </p:nvPr>
        </p:nvSpPr>
        <p:spPr/>
        <p:txBody>
          <a:bodyPr>
            <a:normAutofit/>
          </a:bodyPr>
          <a:lstStyle/>
          <a:p>
            <a:r>
              <a:rPr lang="en-US" dirty="0" smtClean="0"/>
              <a:t>Products:</a:t>
            </a:r>
          </a:p>
          <a:p>
            <a:pPr lvl="1"/>
            <a:r>
              <a:rPr lang="en-US" dirty="0" smtClean="0"/>
              <a:t>Pizza</a:t>
            </a:r>
          </a:p>
          <a:p>
            <a:pPr lvl="1"/>
            <a:r>
              <a:rPr lang="en-US" dirty="0" smtClean="0"/>
              <a:t>Pasta</a:t>
            </a:r>
          </a:p>
          <a:p>
            <a:pPr lvl="1"/>
            <a:r>
              <a:rPr lang="en-US" dirty="0" smtClean="0"/>
              <a:t>chicken wings</a:t>
            </a:r>
          </a:p>
          <a:p>
            <a:pPr lvl="1"/>
            <a:r>
              <a:rPr lang="en-US" dirty="0" smtClean="0"/>
              <a:t>submarine sandwiches</a:t>
            </a:r>
          </a:p>
          <a:p>
            <a:pPr lvl="1"/>
            <a:r>
              <a:rPr lang="en-US" dirty="0" smtClean="0"/>
              <a:t>Wraps</a:t>
            </a:r>
          </a:p>
          <a:p>
            <a:pPr lvl="1"/>
            <a:r>
              <a:rPr lang="en-US" dirty="0" smtClean="0"/>
              <a:t>desserts</a:t>
            </a:r>
          </a:p>
          <a:p>
            <a:r>
              <a:rPr lang="en-US" dirty="0" smtClean="0"/>
              <a:t>Revenue: Increase $1.425 billion USD</a:t>
            </a:r>
          </a:p>
          <a:p>
            <a:r>
              <a:rPr lang="en-US" dirty="0" smtClean="0"/>
              <a:t>Employees: 145,000</a:t>
            </a:r>
          </a:p>
          <a:p>
            <a:pPr marL="0" indent="0">
              <a:buNone/>
            </a:pPr>
            <a:endParaRPr lang="en-US" dirty="0"/>
          </a:p>
        </p:txBody>
      </p:sp>
    </p:spTree>
    <p:extLst>
      <p:ext uri="{BB962C8B-B14F-4D97-AF65-F5344CB8AC3E}">
        <p14:creationId xmlns:p14="http://schemas.microsoft.com/office/powerpoint/2010/main" val="851601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Strategy: Product</a:t>
            </a:r>
            <a:endParaRPr lang="en-US" dirty="0"/>
          </a:p>
        </p:txBody>
      </p:sp>
      <p:sp>
        <p:nvSpPr>
          <p:cNvPr id="3" name="Content Placeholder 2"/>
          <p:cNvSpPr>
            <a:spLocks noGrp="1"/>
          </p:cNvSpPr>
          <p:nvPr>
            <p:ph sz="quarter" idx="1"/>
          </p:nvPr>
        </p:nvSpPr>
        <p:spPr>
          <a:xfrm>
            <a:off x="457200" y="1600201"/>
            <a:ext cx="8229600" cy="3240560"/>
          </a:xfrm>
        </p:spPr>
        <p:txBody>
          <a:bodyPr>
            <a:normAutofit/>
          </a:bodyPr>
          <a:lstStyle/>
          <a:p>
            <a:r>
              <a:rPr lang="en-US" dirty="0" smtClean="0"/>
              <a:t>Product: Mainly known for Pizza</a:t>
            </a:r>
          </a:p>
          <a:p>
            <a:pPr lvl="1"/>
            <a:r>
              <a:rPr lang="en-US" dirty="0" smtClean="0"/>
              <a:t>Sandwiches</a:t>
            </a:r>
          </a:p>
          <a:p>
            <a:pPr lvl="1"/>
            <a:r>
              <a:rPr lang="en-US" dirty="0" smtClean="0"/>
              <a:t>Wraps</a:t>
            </a:r>
          </a:p>
          <a:p>
            <a:pPr lvl="1"/>
            <a:r>
              <a:rPr lang="en-US" dirty="0" smtClean="0"/>
              <a:t>Desserts</a:t>
            </a:r>
          </a:p>
          <a:p>
            <a:pPr lvl="1"/>
            <a:r>
              <a:rPr lang="en-US" dirty="0" smtClean="0"/>
              <a:t>Wings</a:t>
            </a:r>
          </a:p>
          <a:p>
            <a:pPr lvl="1"/>
            <a:r>
              <a:rPr lang="en-US" dirty="0" smtClean="0"/>
              <a:t>Pasta</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50" y="4840760"/>
            <a:ext cx="3371850" cy="186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782" y="2377787"/>
            <a:ext cx="3027218" cy="227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2809429"/>
            <a:ext cx="2539545" cy="255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223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Strategy: Place</a:t>
            </a:r>
            <a:endParaRPr lang="en-US" dirty="0"/>
          </a:p>
        </p:txBody>
      </p:sp>
      <p:sp>
        <p:nvSpPr>
          <p:cNvPr id="3" name="Content Placeholder 2"/>
          <p:cNvSpPr>
            <a:spLocks noGrp="1"/>
          </p:cNvSpPr>
          <p:nvPr>
            <p:ph sz="quarter" idx="1"/>
          </p:nvPr>
        </p:nvSpPr>
        <p:spPr>
          <a:xfrm>
            <a:off x="457200" y="1600201"/>
            <a:ext cx="8229600" cy="1066800"/>
          </a:xfrm>
        </p:spPr>
        <p:txBody>
          <a:bodyPr>
            <a:normAutofit/>
          </a:bodyPr>
          <a:lstStyle/>
          <a:p>
            <a:r>
              <a:rPr lang="en-US" dirty="0" smtClean="0"/>
              <a:t>Place: In Domino’s Carryout Restaurants and Online</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2209800"/>
            <a:ext cx="4305300" cy="287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56126"/>
            <a:ext cx="4343400" cy="2649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498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Strategy: Pricing</a:t>
            </a:r>
            <a:endParaRPr lang="en-US" dirty="0"/>
          </a:p>
        </p:txBody>
      </p:sp>
      <p:sp>
        <p:nvSpPr>
          <p:cNvPr id="3" name="Content Placeholder 2"/>
          <p:cNvSpPr>
            <a:spLocks noGrp="1"/>
          </p:cNvSpPr>
          <p:nvPr>
            <p:ph sz="quarter" idx="1"/>
          </p:nvPr>
        </p:nvSpPr>
        <p:spPr>
          <a:xfrm>
            <a:off x="457200" y="1600201"/>
            <a:ext cx="8229600" cy="1219200"/>
          </a:xfrm>
        </p:spPr>
        <p:txBody>
          <a:bodyPr/>
          <a:lstStyle/>
          <a:p>
            <a:r>
              <a:rPr lang="en-US" dirty="0" smtClean="0"/>
              <a:t>Price: Range from $5 to $20 for a single pizza (Depending on size and # of toppings)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4648200" cy="328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 b="20961"/>
          <a:stretch/>
        </p:blipFill>
        <p:spPr bwMode="auto">
          <a:xfrm>
            <a:off x="5486400" y="2958394"/>
            <a:ext cx="3429000" cy="382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978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Strategy: Promotion</a:t>
            </a:r>
            <a:endParaRPr lang="en-US" dirty="0"/>
          </a:p>
        </p:txBody>
      </p:sp>
      <p:sp>
        <p:nvSpPr>
          <p:cNvPr id="3" name="Content Placeholder 2"/>
          <p:cNvSpPr>
            <a:spLocks noGrp="1"/>
          </p:cNvSpPr>
          <p:nvPr>
            <p:ph sz="quarter" idx="1"/>
          </p:nvPr>
        </p:nvSpPr>
        <p:spPr/>
        <p:txBody>
          <a:bodyPr/>
          <a:lstStyle/>
          <a:p>
            <a:r>
              <a:rPr lang="en-US" dirty="0" smtClean="0"/>
              <a:t>Promotion: Online Deals, TV commercials, coupons/advertisements in the paper</a:t>
            </a:r>
          </a:p>
          <a:p>
            <a:pPr lvl="1"/>
            <a:r>
              <a:rPr lang="en-US" dirty="0" smtClean="0"/>
              <a:t>30 minute guarantee</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81400"/>
            <a:ext cx="4419600" cy="2478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8192"/>
            <a:ext cx="3771900" cy="278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456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Environment: Company</a:t>
            </a:r>
            <a:endParaRPr lang="en-US" dirty="0"/>
          </a:p>
        </p:txBody>
      </p:sp>
      <p:sp>
        <p:nvSpPr>
          <p:cNvPr id="3" name="Content Placeholder 2"/>
          <p:cNvSpPr>
            <a:spLocks noGrp="1"/>
          </p:cNvSpPr>
          <p:nvPr>
            <p:ph sz="quarter" idx="1"/>
          </p:nvPr>
        </p:nvSpPr>
        <p:spPr>
          <a:xfrm>
            <a:off x="457200" y="1600201"/>
            <a:ext cx="8229600" cy="2514600"/>
          </a:xfrm>
        </p:spPr>
        <p:txBody>
          <a:bodyPr/>
          <a:lstStyle/>
          <a:p>
            <a:r>
              <a:rPr lang="en-US" b="1" dirty="0" smtClean="0"/>
              <a:t>Diversity Mission Statement</a:t>
            </a:r>
          </a:p>
          <a:p>
            <a:pPr lvl="1"/>
            <a:r>
              <a:rPr lang="en-US" dirty="0" smtClean="0"/>
              <a:t>Domino's Pizza is committed to an inclusive culture which values the contributions of our customers, team members, suppliers, and neighbors. </a:t>
            </a:r>
          </a:p>
          <a:p>
            <a:pPr lvl="1"/>
            <a:endParaRPr lang="en-US" dirty="0" smtClean="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9758"/>
          <a:stretch/>
        </p:blipFill>
        <p:spPr bwMode="auto">
          <a:xfrm>
            <a:off x="1905000" y="3962400"/>
            <a:ext cx="53435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714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Environment: Company</a:t>
            </a:r>
            <a:endParaRPr lang="en-US" dirty="0"/>
          </a:p>
        </p:txBody>
      </p:sp>
      <p:sp>
        <p:nvSpPr>
          <p:cNvPr id="3" name="Content Placeholder 2"/>
          <p:cNvSpPr>
            <a:spLocks noGrp="1"/>
          </p:cNvSpPr>
          <p:nvPr>
            <p:ph sz="quarter" idx="1"/>
          </p:nvPr>
        </p:nvSpPr>
        <p:spPr/>
        <p:txBody>
          <a:bodyPr/>
          <a:lstStyle/>
          <a:p>
            <a:r>
              <a:rPr lang="en-US" dirty="0" smtClean="0"/>
              <a:t>Corporation: headquartered in Ann Arbor Charter Township, MI</a:t>
            </a:r>
          </a:p>
          <a:p>
            <a:r>
              <a:rPr lang="en-US" dirty="0" smtClean="0"/>
              <a:t>One Brand</a:t>
            </a:r>
          </a:p>
          <a:p>
            <a:pPr lvl="1"/>
            <a:r>
              <a:rPr lang="en-US" dirty="0" smtClean="0"/>
              <a:t>Putting People First</a:t>
            </a:r>
          </a:p>
          <a:p>
            <a:pPr lvl="1"/>
            <a:r>
              <a:rPr lang="en-US" dirty="0" smtClean="0"/>
              <a:t>Demanding Integrity</a:t>
            </a:r>
          </a:p>
          <a:p>
            <a:pPr lvl="1"/>
            <a:r>
              <a:rPr lang="en-US" dirty="0" smtClean="0"/>
              <a:t>Striving for Customer Loyalty</a:t>
            </a:r>
          </a:p>
          <a:p>
            <a:pPr lvl="1"/>
            <a:r>
              <a:rPr lang="en-US" dirty="0" smtClean="0"/>
              <a:t>Delivering with Smart Hustle and Positive Energy</a:t>
            </a:r>
          </a:p>
          <a:p>
            <a:pPr lvl="1"/>
            <a:r>
              <a:rPr lang="en-US" dirty="0" smtClean="0"/>
              <a:t>Winning by Improving Results Every day</a:t>
            </a:r>
            <a:endParaRPr lang="en-US" dirty="0"/>
          </a:p>
        </p:txBody>
      </p:sp>
    </p:spTree>
    <p:extLst>
      <p:ext uri="{BB962C8B-B14F-4D97-AF65-F5344CB8AC3E}">
        <p14:creationId xmlns:p14="http://schemas.microsoft.com/office/powerpoint/2010/main" val="36839701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487</TotalTime>
  <Words>870</Words>
  <Application>Microsoft Office PowerPoint</Application>
  <PresentationFormat>On-screen Show (4:3)</PresentationFormat>
  <Paragraphs>131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Domino’s Pizza: Project Report</vt:lpstr>
      <vt:lpstr>The Company: Domino’s</vt:lpstr>
      <vt:lpstr>More information…</vt:lpstr>
      <vt:lpstr>Current Strategy: Product</vt:lpstr>
      <vt:lpstr>Current Strategy: Place</vt:lpstr>
      <vt:lpstr>Current Strategy: Pricing</vt:lpstr>
      <vt:lpstr>Current Strategy: Promotion</vt:lpstr>
      <vt:lpstr>Marketing Environment: Company</vt:lpstr>
      <vt:lpstr>Marketing Environment: Company</vt:lpstr>
      <vt:lpstr>Marketing Environment: Customer</vt:lpstr>
      <vt:lpstr>Marketing Environment: Customer</vt:lpstr>
      <vt:lpstr>Marketing Environment: Competition</vt:lpstr>
      <vt:lpstr>SWOT Analysis</vt:lpstr>
      <vt:lpstr>SWOT Analysis</vt:lpstr>
      <vt:lpstr>SWOT Analysis</vt:lpstr>
      <vt:lpstr>SWOT Analysis</vt:lpstr>
      <vt:lpstr>Reasons for New Product!!!</vt:lpstr>
      <vt:lpstr>Things to Consider…</vt:lpstr>
      <vt:lpstr>Why Dominos?</vt:lpstr>
      <vt:lpstr>Solution-Dominos HP</vt:lpstr>
      <vt:lpstr>Describing the new pizzas</vt:lpstr>
      <vt:lpstr>Describing the new pizzas (cont.)</vt:lpstr>
      <vt:lpstr>Price point for the new pizzas</vt:lpstr>
      <vt:lpstr>New Marketing Strategy</vt:lpstr>
      <vt:lpstr>Get the word out!!! </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Domino’s Pizza: Project Report</dc:title>
  <dc:creator>RaeAnn</dc:creator>
  <cp:lastModifiedBy>RaeAnn</cp:lastModifiedBy>
  <cp:revision>28</cp:revision>
  <dcterms:created xsi:type="dcterms:W3CDTF">2013-11-28T18:07:08Z</dcterms:created>
  <dcterms:modified xsi:type="dcterms:W3CDTF">2013-12-02T19:42:48Z</dcterms:modified>
</cp:coreProperties>
</file>